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3DCEB29-0C76-4661-AAC7-4AD7DB5BD51F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F2371BC-CD8B-401B-BA2A-8431ADB1C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EB29-0C76-4661-AAC7-4AD7DB5BD51F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71BC-CD8B-401B-BA2A-8431ADB1C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EB29-0C76-4661-AAC7-4AD7DB5BD51F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71BC-CD8B-401B-BA2A-8431ADB1C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3DCEB29-0C76-4661-AAC7-4AD7DB5BD51F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71BC-CD8B-401B-BA2A-8431ADB1C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3DCEB29-0C76-4661-AAC7-4AD7DB5BD51F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F2371BC-CD8B-401B-BA2A-8431ADB1C8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3DCEB29-0C76-4661-AAC7-4AD7DB5BD51F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F2371BC-CD8B-401B-BA2A-8431ADB1C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3DCEB29-0C76-4661-AAC7-4AD7DB5BD51F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F2371BC-CD8B-401B-BA2A-8431ADB1C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EB29-0C76-4661-AAC7-4AD7DB5BD51F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371BC-CD8B-401B-BA2A-8431ADB1C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3DCEB29-0C76-4661-AAC7-4AD7DB5BD51F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F2371BC-CD8B-401B-BA2A-8431ADB1C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3DCEB29-0C76-4661-AAC7-4AD7DB5BD51F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F2371BC-CD8B-401B-BA2A-8431ADB1C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3DCEB29-0C76-4661-AAC7-4AD7DB5BD51F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F2371BC-CD8B-401B-BA2A-8431ADB1C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3DCEB29-0C76-4661-AAC7-4AD7DB5BD51F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F2371BC-CD8B-401B-BA2A-8431ADB1C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52400"/>
            <a:ext cx="685800" cy="563231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B</a:t>
            </a:r>
          </a:p>
          <a:p>
            <a:r>
              <a:rPr lang="en-US" sz="2400" dirty="0" smtClean="0"/>
              <a:t>E</a:t>
            </a:r>
          </a:p>
          <a:p>
            <a:r>
              <a:rPr lang="en-US" sz="2400" dirty="0" smtClean="0"/>
              <a:t>L</a:t>
            </a:r>
          </a:p>
          <a:p>
            <a:r>
              <a:rPr lang="en-US" sz="2400" dirty="0" smtClean="0"/>
              <a:t>L</a:t>
            </a:r>
          </a:p>
          <a:p>
            <a:r>
              <a:rPr lang="en-US" sz="2400" dirty="0" smtClean="0"/>
              <a:t>R</a:t>
            </a:r>
          </a:p>
          <a:p>
            <a:r>
              <a:rPr lang="en-US" sz="2400" dirty="0" smtClean="0"/>
              <a:t>I</a:t>
            </a:r>
          </a:p>
          <a:p>
            <a:r>
              <a:rPr lang="en-US" sz="2400" dirty="0" smtClean="0"/>
              <a:t>N</a:t>
            </a:r>
          </a:p>
          <a:p>
            <a:r>
              <a:rPr lang="en-US" sz="2400" dirty="0" smtClean="0"/>
              <a:t>G</a:t>
            </a:r>
          </a:p>
          <a:p>
            <a:r>
              <a:rPr lang="en-US" sz="2400" dirty="0" smtClean="0"/>
              <a:t>E</a:t>
            </a:r>
          </a:p>
          <a:p>
            <a:r>
              <a:rPr lang="en-US" sz="2400" dirty="0" smtClean="0"/>
              <a:t>R</a:t>
            </a:r>
          </a:p>
          <a:p>
            <a:endParaRPr lang="en-US" sz="2400" dirty="0"/>
          </a:p>
          <a:p>
            <a:r>
              <a:rPr lang="en-US" sz="2400" smtClean="0"/>
              <a:t>12/1/</a:t>
            </a:r>
            <a:endParaRPr lang="en-US" sz="2400" dirty="0" smtClean="0"/>
          </a:p>
          <a:p>
            <a:r>
              <a:rPr lang="en-US" sz="2400" dirty="0" smtClean="0"/>
              <a:t>2011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228600"/>
            <a:ext cx="7620000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STARTING ON PAGE 263 IN THE BOOK, READ THE SECTION ENTITLED “INTERNAL CONFLICT AND DIVSION.”  THEN ON PAGE 265, READ THE BOX ENTITLED “THE SUNNI-SHIA DIVIDE.”  ANSWER THE FOLLOWING QUESTIONS…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2438400"/>
            <a:ext cx="5715000" cy="37856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2"/>
                </a:solidFill>
              </a:rPr>
              <a:t>What does the word Sunni mean?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2"/>
                </a:solidFill>
              </a:rPr>
              <a:t>What were the Muslims called who refused to follow the Umayyad rule?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2"/>
                </a:solidFill>
              </a:rPr>
              <a:t>What caused the bitterness between the Sunnis and </a:t>
            </a:r>
            <a:r>
              <a:rPr lang="en-US" sz="2400" b="1" dirty="0" err="1" smtClean="0">
                <a:solidFill>
                  <a:schemeClr val="accent2"/>
                </a:solidFill>
              </a:rPr>
              <a:t>Shias</a:t>
            </a:r>
            <a:r>
              <a:rPr lang="en-US" sz="2400" b="1" dirty="0">
                <a:solidFill>
                  <a:schemeClr val="accent2"/>
                </a:solidFill>
              </a:rPr>
              <a:t> </a:t>
            </a:r>
            <a:r>
              <a:rPr lang="en-US" sz="2400" b="1" dirty="0" smtClean="0">
                <a:solidFill>
                  <a:schemeClr val="accent2"/>
                </a:solidFill>
              </a:rPr>
              <a:t>to form and continue to this day?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2"/>
                </a:solidFill>
              </a:rPr>
              <a:t>What is the third division of Muslims and what are they known for?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pic>
        <p:nvPicPr>
          <p:cNvPr id="1027" name="Picture 3" descr="C:\Documents and Settings\myoder\Local Settings\Temporary Internet Files\Content.IE5\F9DSKJET\MC90043345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3200400"/>
            <a:ext cx="2446414" cy="2362200"/>
          </a:xfrm>
          <a:prstGeom prst="rect">
            <a:avLst/>
          </a:prstGeom>
          <a:noFill/>
        </p:spPr>
      </p:pic>
      <p:sp>
        <p:nvSpPr>
          <p:cNvPr id="10" name="Oval Callout 9"/>
          <p:cNvSpPr/>
          <p:nvPr/>
        </p:nvSpPr>
        <p:spPr>
          <a:xfrm>
            <a:off x="7391400" y="1752600"/>
            <a:ext cx="1752600" cy="1447800"/>
          </a:xfrm>
          <a:prstGeom prst="wedgeEllipseCallout">
            <a:avLst>
              <a:gd name="adj1" fmla="val -55615"/>
              <a:gd name="adj2" fmla="val 821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I don’t actually like you…I’m just smiling!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51</TotalTime>
  <Words>109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Verve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3</cp:revision>
  <dcterms:created xsi:type="dcterms:W3CDTF">2010-11-22T16:55:56Z</dcterms:created>
  <dcterms:modified xsi:type="dcterms:W3CDTF">2011-11-30T21:01:28Z</dcterms:modified>
</cp:coreProperties>
</file>